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1988800" y="3048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12192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95072" y="6391657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828800" y="2819400"/>
            <a:ext cx="85344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EC4FA-694B-470C-A9AE-2F22E92A1BC6}" type="datetimeFigureOut">
              <a:rPr lang="en-US" smtClean="0"/>
              <a:pPr/>
              <a:t>9/23/2015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207264" y="2420112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203200" y="152400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5689600" y="2115312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5815584" y="2209800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5791200" y="2199451"/>
            <a:ext cx="6096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5DE5E35-1BDA-4287-9D25-2F2C5C4D8568}" type="slidenum">
              <a:rPr lang="en-US" smtClean="0">
                <a:solidFill>
                  <a:srgbClr val="B58B80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B58B80">
                  <a:shade val="75000"/>
                </a:srgb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381000"/>
            <a:ext cx="103632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6320361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EC4FA-694B-470C-A9AE-2F22E92A1BC6}" type="datetimeFigureOut">
              <a:rPr lang="en-US" smtClean="0"/>
              <a:pPr/>
              <a:t>9/23/2015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E5E35-1BDA-4287-9D25-2F2C5C4D8568}" type="slidenum">
              <a:rPr lang="en-US" smtClean="0">
                <a:solidFill>
                  <a:srgbClr val="B58B80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B58B80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62879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9347200" y="0"/>
            <a:ext cx="28448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2192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95072" y="6391657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203200" y="155448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6403340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9119616" y="2925763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9245600" y="3020251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21216" y="3009902"/>
            <a:ext cx="609600" cy="441325"/>
          </a:xfrm>
        </p:spPr>
        <p:txBody>
          <a:bodyPr/>
          <a:lstStyle/>
          <a:p>
            <a:fld id="{55DE5E35-1BDA-4287-9D25-2F2C5C4D8568}" type="slidenum">
              <a:rPr lang="en-US" smtClean="0">
                <a:solidFill>
                  <a:srgbClr val="B58B80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B58B80">
                  <a:shade val="75000"/>
                </a:srgbClr>
              </a:solidFill>
            </a:endParaRP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6400" y="304800"/>
            <a:ext cx="87376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EC4FA-694B-470C-A9AE-2F22E92A1BC6}" type="datetimeFigureOut">
              <a:rPr lang="en-US" smtClean="0"/>
              <a:pPr/>
              <a:t>9/23/2015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55200" y="304802"/>
            <a:ext cx="1930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3146575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EC4FA-694B-470C-A9AE-2F22E92A1BC6}" type="datetimeFigureOut">
              <a:rPr lang="en-US" smtClean="0"/>
              <a:pPr/>
              <a:t>9/23/2015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815584" y="1026373"/>
            <a:ext cx="609600" cy="441325"/>
          </a:xfrm>
        </p:spPr>
        <p:txBody>
          <a:bodyPr/>
          <a:lstStyle/>
          <a:p>
            <a:fld id="{55DE5E35-1BDA-4287-9D25-2F2C5C4D8568}" type="slidenum">
              <a:rPr lang="en-US" smtClean="0">
                <a:solidFill>
                  <a:srgbClr val="B58B80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B58B80">
                  <a:shade val="75000"/>
                </a:srgbClr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02336" y="1527048"/>
            <a:ext cx="1133856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513158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11988800" y="1905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203200" y="2286000"/>
            <a:ext cx="11777472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207264" y="142352"/>
            <a:ext cx="11777472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4568" y="2743200"/>
            <a:ext cx="8640232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95072" y="6391657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203200" y="152400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EC4FA-694B-470C-A9AE-2F22E92A1BC6}" type="datetimeFigureOut">
              <a:rPr lang="en-US" smtClean="0"/>
              <a:pPr/>
              <a:t>9/23/2015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203200" y="2438400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689600" y="2115312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5815584" y="2209800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791200" y="2199451"/>
            <a:ext cx="6096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5DE5E35-1BDA-4287-9D25-2F2C5C4D8568}" type="slidenum">
              <a:rPr lang="en-US" smtClean="0">
                <a:solidFill>
                  <a:srgbClr val="B58B80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B58B80">
                  <a:shade val="75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533400"/>
            <a:ext cx="103632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0243474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336" y="228600"/>
            <a:ext cx="113792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721600" y="6409944"/>
            <a:ext cx="4059936" cy="365760"/>
          </a:xfrm>
        </p:spPr>
        <p:txBody>
          <a:bodyPr/>
          <a:lstStyle/>
          <a:p>
            <a:fld id="{22DEC4FA-694B-470C-A9AE-2F22E92A1BC6}" type="datetimeFigureOut">
              <a:rPr lang="en-US" smtClean="0"/>
              <a:pPr/>
              <a:t>9/23/2015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E5E35-1BDA-4287-9D25-2F2C5C4D8568}" type="slidenum">
              <a:rPr lang="en-US" smtClean="0">
                <a:solidFill>
                  <a:srgbClr val="B58B80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B58B80">
                  <a:shade val="75000"/>
                </a:srgbClr>
              </a:solidFill>
            </a:endParaRP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6084107" y="1575653"/>
            <a:ext cx="11895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402336" y="1371600"/>
            <a:ext cx="53848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6400800" y="1371600"/>
            <a:ext cx="53848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3936913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6096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12192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03200" y="1371600"/>
            <a:ext cx="11777472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94564" y="6391656"/>
            <a:ext cx="11777472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2336" y="1524000"/>
            <a:ext cx="5386917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388441" y="1524000"/>
            <a:ext cx="5389033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EC4FA-694B-470C-A9AE-2F22E92A1BC6}" type="datetimeFigureOut">
              <a:rPr lang="en-US" smtClean="0"/>
              <a:pPr/>
              <a:t>9/23/2015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6400" y="6409944"/>
            <a:ext cx="47752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203200" y="1280160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203200" y="155448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402336" y="2471383"/>
            <a:ext cx="5388864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6400800" y="2471383"/>
            <a:ext cx="53848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5689600" y="956036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5815584" y="1050524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5791200" y="1042417"/>
            <a:ext cx="609600" cy="441325"/>
          </a:xfrm>
        </p:spPr>
        <p:txBody>
          <a:bodyPr/>
          <a:lstStyle>
            <a:lvl1pPr algn="ctr">
              <a:defRPr/>
            </a:lvl1pPr>
          </a:lstStyle>
          <a:p>
            <a:fld id="{55DE5E35-1BDA-4287-9D25-2F2C5C4D8568}" type="slidenum">
              <a:rPr lang="en-US" smtClean="0">
                <a:solidFill>
                  <a:srgbClr val="B58B80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B58B80">
                  <a:shade val="75000"/>
                </a:srgbClr>
              </a:solidFill>
            </a:endParaRPr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9573281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EC4FA-694B-470C-A9AE-2F22E92A1BC6}" type="datetimeFigureOut">
              <a:rPr lang="en-US" smtClean="0"/>
              <a:pPr/>
              <a:t>9/23/2015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791200" y="1036021"/>
            <a:ext cx="609600" cy="441325"/>
          </a:xfrm>
        </p:spPr>
        <p:txBody>
          <a:bodyPr/>
          <a:lstStyle/>
          <a:p>
            <a:fld id="{55DE5E35-1BDA-4287-9D25-2F2C5C4D8568}" type="slidenum">
              <a:rPr lang="en-US" smtClean="0">
                <a:solidFill>
                  <a:srgbClr val="B58B80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B58B80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9701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12192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95072" y="6391657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03200" y="158496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EC4FA-694B-470C-A9AE-2F22E92A1BC6}" type="datetimeFigureOut">
              <a:rPr lang="en-US" smtClean="0"/>
              <a:pPr/>
              <a:t>9/23/2015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689600" y="6324600"/>
            <a:ext cx="8128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5DE5E35-1BDA-4287-9D25-2F2C5C4D85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3778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203200" y="152400"/>
            <a:ext cx="11777472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12192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03200" y="609600"/>
            <a:ext cx="36576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914400"/>
            <a:ext cx="31496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08000" y="1981201"/>
            <a:ext cx="31496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03200" y="152400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203200" y="533400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4165600" y="685800"/>
            <a:ext cx="75184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727200" y="228600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1853184" y="323088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828800" y="312739"/>
            <a:ext cx="6096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5DE5E35-1BDA-4287-9D25-2F2C5C4D8568}" type="slidenum">
              <a:rPr lang="en-US" smtClean="0">
                <a:solidFill>
                  <a:srgbClr val="B58B80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B58B80">
                  <a:shade val="75000"/>
                </a:srgbClr>
              </a:solidFill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99136" y="6388386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EC4FA-694B-470C-A9AE-2F22E92A1BC6}" type="datetimeFigureOut">
              <a:rPr lang="en-US" smtClean="0"/>
              <a:pPr/>
              <a:t>9/23/2015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2336" y="6410848"/>
            <a:ext cx="4511040" cy="36576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8751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203200" y="533400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203200" y="152400"/>
            <a:ext cx="11777472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3200" y="609600"/>
            <a:ext cx="36576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203200" y="155448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1727200" y="228600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1853184" y="323088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828800" y="312739"/>
            <a:ext cx="609600" cy="441325"/>
          </a:xfrm>
        </p:spPr>
        <p:txBody>
          <a:bodyPr/>
          <a:lstStyle/>
          <a:p>
            <a:fld id="{55DE5E35-1BDA-4287-9D25-2F2C5C4D8568}" type="slidenum">
              <a:rPr lang="en-US" smtClean="0">
                <a:solidFill>
                  <a:srgbClr val="B58B80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B58B80">
                  <a:shade val="75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0500" y="5029200"/>
            <a:ext cx="78232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00500" y="609600"/>
            <a:ext cx="78232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0" y="990600"/>
            <a:ext cx="32512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99136" y="6388386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717536" y="6404984"/>
            <a:ext cx="4059936" cy="365760"/>
          </a:xfrm>
        </p:spPr>
        <p:txBody>
          <a:bodyPr/>
          <a:lstStyle/>
          <a:p>
            <a:fld id="{22DEC4FA-694B-470C-A9AE-2F22E92A1BC6}" type="datetimeFigureOut">
              <a:rPr lang="en-US" smtClean="0"/>
              <a:pPr/>
              <a:t>9/23/2015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2336" y="6410848"/>
            <a:ext cx="4779264" cy="36576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4760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1"/>
            <a:ext cx="12192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99136" y="6388386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7721600" y="6404984"/>
            <a:ext cx="4059936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22DEC4FA-694B-470C-A9AE-2F22E92A1BC6}" type="datetimeFigureOut">
              <a:rPr lang="en-US" smtClean="0"/>
              <a:pPr/>
              <a:t>9/23/2015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06400" y="6410848"/>
            <a:ext cx="4775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03200" y="155448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203200" y="1276743"/>
            <a:ext cx="1177747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5689600" y="956036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5815584" y="1050524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5791200" y="1040175"/>
            <a:ext cx="6096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5DE5E35-1BDA-4287-9D25-2F2C5C4D8568}" type="slidenum">
              <a:rPr lang="en-US" smtClean="0">
                <a:solidFill>
                  <a:srgbClr val="B58B80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B58B80">
                  <a:shade val="75000"/>
                </a:srgbClr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02336" y="228600"/>
            <a:ext cx="113792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02336" y="1524000"/>
            <a:ext cx="113792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862994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752600" y="2819400"/>
            <a:ext cx="7543800" cy="1752600"/>
          </a:xfrm>
        </p:spPr>
        <p:txBody>
          <a:bodyPr>
            <a:norm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700" dirty="0">
                <a:solidFill>
                  <a:schemeClr val="tx1"/>
                </a:solidFill>
              </a:rPr>
              <a:t>Earth is also affected and shaped by external forces, they are weathering, erosion, and deposition</a:t>
            </a:r>
            <a:endParaRPr lang="en-US" sz="2700" dirty="0">
              <a:solidFill>
                <a:schemeClr val="tx1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External Forces Affecting Earth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2153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57201"/>
            <a:ext cx="4572000" cy="303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305295"/>
            <a:ext cx="5257800" cy="3047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3274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3600" dirty="0"/>
              <a:t>The breakdown of Earth’s crust into smaller pieces</a:t>
            </a:r>
          </a:p>
          <a:p>
            <a:pPr eaLnBrk="1" hangingPunct="1"/>
            <a:r>
              <a:rPr lang="en-US" sz="3600" dirty="0"/>
              <a:t>Smallest particles are called </a:t>
            </a:r>
            <a:r>
              <a:rPr lang="en-US" sz="3600" i="1" dirty="0"/>
              <a:t>sediment</a:t>
            </a:r>
          </a:p>
          <a:p>
            <a:pPr eaLnBrk="1" hangingPunct="1"/>
            <a:endParaRPr lang="en-US" dirty="0" smtClean="0"/>
          </a:p>
        </p:txBody>
      </p:sp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sz="5400" b="1"/>
              <a:t>Weathering</a:t>
            </a:r>
            <a:endParaRPr b="1" smtClean="0"/>
          </a:p>
        </p:txBody>
      </p:sp>
      <p:pic>
        <p:nvPicPr>
          <p:cNvPr id="5122" name="Picture 2" descr="http://superstaar.org/SuperSTAAR/cache/file/08996DF5-ABE8-48C4-BBA8F5803098A6C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308351"/>
            <a:ext cx="5943600" cy="334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3398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3600" dirty="0"/>
              <a:t>The process by which weathered rock, sand, and soil are </a:t>
            </a:r>
            <a:r>
              <a:rPr lang="en-US" sz="3600" u="sng" dirty="0"/>
              <a:t>carried away</a:t>
            </a:r>
            <a:r>
              <a:rPr lang="en-US" sz="3600" u="sng" dirty="0"/>
              <a:t> </a:t>
            </a:r>
            <a:r>
              <a:rPr lang="en-US" sz="3600" dirty="0"/>
              <a:t>and </a:t>
            </a:r>
            <a:r>
              <a:rPr lang="en-US" sz="3600" u="sng" dirty="0"/>
              <a:t>moved</a:t>
            </a:r>
            <a:r>
              <a:rPr lang="en-US" sz="3600" dirty="0"/>
              <a:t> to a new location</a:t>
            </a:r>
          </a:p>
        </p:txBody>
      </p:sp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sz="6000" b="1"/>
              <a:t>Erosion</a:t>
            </a:r>
          </a:p>
        </p:txBody>
      </p:sp>
      <p:pic>
        <p:nvPicPr>
          <p:cNvPr id="6146" name="Picture 2" descr="http://rubysolberg.com/company_uploads/blog_images/eros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8154" y="3276600"/>
            <a:ext cx="4656246" cy="3273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8293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1524000"/>
            <a:ext cx="8229600" cy="5029200"/>
          </a:xfrm>
        </p:spPr>
        <p:txBody>
          <a:bodyPr/>
          <a:lstStyle/>
          <a:p>
            <a:pPr eaLnBrk="1" hangingPunct="1"/>
            <a:r>
              <a:rPr lang="en-US" sz="3200" dirty="0"/>
              <a:t>3 main natural agents aid the process of weathering and erosion. They are:</a:t>
            </a:r>
          </a:p>
          <a:p>
            <a:pPr eaLnBrk="1" hangingPunct="1"/>
            <a:r>
              <a:rPr lang="en-US" sz="3200" dirty="0"/>
              <a:t>Water</a:t>
            </a:r>
          </a:p>
          <a:p>
            <a:pPr lvl="1" eaLnBrk="1" hangingPunct="1"/>
            <a:r>
              <a:rPr lang="en-US" sz="2800" dirty="0"/>
              <a:t>Ocean waves, rivers, streams, and runoff</a:t>
            </a:r>
          </a:p>
          <a:p>
            <a:pPr eaLnBrk="1" hangingPunct="1"/>
            <a:r>
              <a:rPr lang="en-US" sz="3200" dirty="0"/>
              <a:t>Ice</a:t>
            </a:r>
          </a:p>
          <a:p>
            <a:pPr lvl="1" eaLnBrk="1" hangingPunct="1"/>
            <a:r>
              <a:rPr lang="en-US" sz="2800" dirty="0"/>
              <a:t>Frost wedging, glacier formation &amp; movement </a:t>
            </a:r>
          </a:p>
          <a:p>
            <a:pPr eaLnBrk="1" hangingPunct="1"/>
            <a:r>
              <a:rPr lang="en-US" sz="3200" dirty="0"/>
              <a:t>Wind</a:t>
            </a:r>
          </a:p>
          <a:p>
            <a:pPr lvl="1" eaLnBrk="1" hangingPunct="1"/>
            <a:r>
              <a:rPr lang="en-US" sz="2800" dirty="0"/>
              <a:t>Transports rock material against gravity</a:t>
            </a:r>
          </a:p>
          <a:p>
            <a:pPr lvl="1" eaLnBrk="1" hangingPunct="1"/>
            <a:endParaRPr lang="en-US" sz="3400" dirty="0"/>
          </a:p>
          <a:p>
            <a:pPr lvl="1" eaLnBrk="1" hangingPunct="1"/>
            <a:endParaRPr lang="en-US" sz="3400" dirty="0"/>
          </a:p>
          <a:p>
            <a:pPr eaLnBrk="1" hangingPunct="1"/>
            <a:endParaRPr lang="en-US" sz="3600" dirty="0"/>
          </a:p>
        </p:txBody>
      </p:sp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sz="5400" b="1" dirty="0"/>
              <a:t>Agents</a:t>
            </a:r>
          </a:p>
        </p:txBody>
      </p:sp>
    </p:spTree>
    <p:extLst>
      <p:ext uri="{BB962C8B-B14F-4D97-AF65-F5344CB8AC3E}">
        <p14:creationId xmlns:p14="http://schemas.microsoft.com/office/powerpoint/2010/main" val="1541203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www.uvm.edu/~inquiryb/webquest/sp08/chutton/water%20eros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9070" y="533399"/>
            <a:ext cx="4762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teamcarterlces.com/images/ocean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3851" y="3390899"/>
            <a:ext cx="4622799" cy="346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upload.wikimedia.org/wikipedia/commons/thumb/2/23/Meander.JPG/500px-Meande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8514" y="3567113"/>
            <a:ext cx="4152900" cy="3114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civilers.com/uploads/d381dce89a0a50af4b74b40b82c3910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516" y="228601"/>
            <a:ext cx="4216398" cy="3162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1013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Twin%20Glacier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1" y="914400"/>
            <a:ext cx="3266901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http://classconnection.s3.amazonaws.com/201/flashcards/2107201/jpg/frost_wedging135415061390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28601"/>
            <a:ext cx="4586634" cy="3279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geophysics.ou.edu/geol1114/notes/weathering/frost_wedgin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657600"/>
            <a:ext cx="4685846" cy="2864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9249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biocircuits.ucsd.edu/outreach/wp-content/uploads/2013/07/a-rock-formation-shaped-by-wind-erosion-melissa-farlo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697" y="9395"/>
            <a:ext cx="5240331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2.bp.blogspot.com/_qudJsVkP_bs/S-Y-RWtQhaI/AAAAAAAABAg/Fsl-CbMxYmg/s1600/wind_erosion_BGR_bi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7861" y="3581400"/>
            <a:ext cx="4572000" cy="3038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D:\Pictures\2012-01-18 001\DSC_002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4759" y="-533400"/>
            <a:ext cx="3958794" cy="5977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://www.proprofs.com/quiz-school/upload/yuiupload/74770408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4759" y="3957715"/>
            <a:ext cx="3993241" cy="266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3298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San Antonio River Wal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5921" y="152401"/>
            <a:ext cx="5074794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1.bp.blogspot.com/-q282TODb8xs/UIUvwK55zDI/AAAAAAAAACQ/PjFm0dDRO_4/s1600/gbr0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0715" y="3839758"/>
            <a:ext cx="4024321" cy="3018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www.rollanet.org/~conorw/cwome/15_12-18-2005_elephant_rocks-joint_controlled_weatherin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7736" y="3924823"/>
            <a:ext cx="4229100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classconnection.s3.amazonaws.com/104/flashcards/861104/jpg/superstock_1757r-5212132002305888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5280" y="120774"/>
            <a:ext cx="2535189" cy="3808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839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200" dirty="0"/>
              <a:t>The depositing of particles and sediment in a new location, resulting in the creation or growth </a:t>
            </a:r>
            <a:r>
              <a:rPr lang="en-US" sz="3200"/>
              <a:t>of a landmass</a:t>
            </a:r>
            <a:endParaRPr lang="en-US" sz="3200" dirty="0"/>
          </a:p>
          <a:p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Weathering</a:t>
            </a:r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Erosion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Deposition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Deposition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6107017" y="3276600"/>
            <a:ext cx="0" cy="990600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6107017" y="4495800"/>
            <a:ext cx="0" cy="1066800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4771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121</Words>
  <Application>Microsoft Office PowerPoint</Application>
  <PresentationFormat>Widescreen</PresentationFormat>
  <Paragraphs>26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Georgia</vt:lpstr>
      <vt:lpstr>Wingdings</vt:lpstr>
      <vt:lpstr>Wingdings 2</vt:lpstr>
      <vt:lpstr>Civic</vt:lpstr>
      <vt:lpstr>External Forces Affecting Earth</vt:lpstr>
      <vt:lpstr>Weathering</vt:lpstr>
      <vt:lpstr>Erosion</vt:lpstr>
      <vt:lpstr>Agents</vt:lpstr>
      <vt:lpstr>PowerPoint Presentation</vt:lpstr>
      <vt:lpstr>PowerPoint Presentation</vt:lpstr>
      <vt:lpstr>PowerPoint Presentation</vt:lpstr>
      <vt:lpstr>PowerPoint Presentation</vt:lpstr>
      <vt:lpstr>Deposition</vt:lpstr>
      <vt:lpstr>PowerPoint Presentation</vt:lpstr>
    </vt:vector>
  </TitlesOfParts>
  <Company>Northside ISD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External Forces Affecting Earth</dc:title>
  <dc:creator>Diana Zapien</dc:creator>
  <cp:lastModifiedBy>Diana Zapien</cp:lastModifiedBy>
  <cp:revision>1</cp:revision>
  <dcterms:created xsi:type="dcterms:W3CDTF">2015-09-23T17:03:49Z</dcterms:created>
  <dcterms:modified xsi:type="dcterms:W3CDTF">2015-09-23T17:04:02Z</dcterms:modified>
</cp:coreProperties>
</file>