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2" r:id="rId10"/>
    <p:sldId id="275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BE358-4AAE-4F31-98CF-68D24BFC19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639F1-1FA3-4F9B-8B45-9310F835582E}">
      <dgm:prSet phldrT="[Text]"/>
      <dgm:spPr/>
      <dgm:t>
        <a:bodyPr/>
        <a:lstStyle/>
        <a:p>
          <a:r>
            <a:rPr lang="en-US" dirty="0" smtClean="0"/>
            <a:t>Types of Regions</a:t>
          </a:r>
          <a:endParaRPr lang="en-US" dirty="0"/>
        </a:p>
      </dgm:t>
    </dgm:pt>
    <dgm:pt modelId="{614D997F-1465-481B-9FB3-0EA927A4C01D}" type="parTrans" cxnId="{D92A4FA2-09F3-4AC8-B398-E71698C2AE5A}">
      <dgm:prSet/>
      <dgm:spPr/>
      <dgm:t>
        <a:bodyPr/>
        <a:lstStyle/>
        <a:p>
          <a:endParaRPr lang="en-US"/>
        </a:p>
      </dgm:t>
    </dgm:pt>
    <dgm:pt modelId="{5EACFB43-95F4-4B78-8F0B-0BE540391150}" type="sibTrans" cxnId="{D92A4FA2-09F3-4AC8-B398-E71698C2AE5A}">
      <dgm:prSet/>
      <dgm:spPr/>
      <dgm:t>
        <a:bodyPr/>
        <a:lstStyle/>
        <a:p>
          <a:endParaRPr lang="en-US"/>
        </a:p>
      </dgm:t>
    </dgm:pt>
    <dgm:pt modelId="{26A6660E-09E5-480C-8B02-BD981935581D}">
      <dgm:prSet phldrT="[Text]"/>
      <dgm:spPr/>
      <dgm:t>
        <a:bodyPr/>
        <a:lstStyle/>
        <a:p>
          <a:r>
            <a:rPr lang="en-US" dirty="0" smtClean="0"/>
            <a:t>Formal</a:t>
          </a:r>
          <a:endParaRPr lang="en-US" dirty="0"/>
        </a:p>
      </dgm:t>
    </dgm:pt>
    <dgm:pt modelId="{937DF8AF-5A20-406C-9976-09CBC3A0CB05}" type="parTrans" cxnId="{5CFB31B6-BD49-4AE6-AA02-5530D1AAF7C7}">
      <dgm:prSet/>
      <dgm:spPr/>
      <dgm:t>
        <a:bodyPr/>
        <a:lstStyle/>
        <a:p>
          <a:endParaRPr lang="en-US"/>
        </a:p>
      </dgm:t>
    </dgm:pt>
    <dgm:pt modelId="{5289D910-786D-4CC6-86A5-51AD6E362506}" type="sibTrans" cxnId="{5CFB31B6-BD49-4AE6-AA02-5530D1AAF7C7}">
      <dgm:prSet/>
      <dgm:spPr/>
      <dgm:t>
        <a:bodyPr/>
        <a:lstStyle/>
        <a:p>
          <a:endParaRPr lang="en-US"/>
        </a:p>
      </dgm:t>
    </dgm:pt>
    <dgm:pt modelId="{1258359E-6C66-43F7-ABB2-61476BFC64DD}">
      <dgm:prSet phldrT="[Text]"/>
      <dgm:spPr/>
      <dgm:t>
        <a:bodyPr/>
        <a:lstStyle/>
        <a:p>
          <a:r>
            <a:rPr lang="en-US" dirty="0" smtClean="0"/>
            <a:t>Functional</a:t>
          </a:r>
          <a:endParaRPr lang="en-US" dirty="0"/>
        </a:p>
      </dgm:t>
    </dgm:pt>
    <dgm:pt modelId="{3B32B5F4-620E-411D-B1FB-B4743B320310}" type="parTrans" cxnId="{8AA3E9A8-9550-47D1-9C91-6F0752BE049E}">
      <dgm:prSet/>
      <dgm:spPr/>
      <dgm:t>
        <a:bodyPr/>
        <a:lstStyle/>
        <a:p>
          <a:endParaRPr lang="en-US"/>
        </a:p>
      </dgm:t>
    </dgm:pt>
    <dgm:pt modelId="{8F94B123-1027-4FAF-9FC6-080F69B7267D}" type="sibTrans" cxnId="{8AA3E9A8-9550-47D1-9C91-6F0752BE049E}">
      <dgm:prSet/>
      <dgm:spPr/>
      <dgm:t>
        <a:bodyPr/>
        <a:lstStyle/>
        <a:p>
          <a:endParaRPr lang="en-US"/>
        </a:p>
      </dgm:t>
    </dgm:pt>
    <dgm:pt modelId="{93335DC2-54EC-4398-A4C8-1FEE7A2EB3C8}">
      <dgm:prSet phldrT="[Text]"/>
      <dgm:spPr/>
      <dgm:t>
        <a:bodyPr/>
        <a:lstStyle/>
        <a:p>
          <a:r>
            <a:rPr lang="en-US" dirty="0" smtClean="0"/>
            <a:t>Perceptual</a:t>
          </a:r>
          <a:endParaRPr lang="en-US" dirty="0"/>
        </a:p>
      </dgm:t>
    </dgm:pt>
    <dgm:pt modelId="{3A40627A-ADBA-48A6-821E-67371B1F0C22}" type="parTrans" cxnId="{D345F3F0-A291-4E87-9BFB-8D9BA82CBA40}">
      <dgm:prSet/>
      <dgm:spPr/>
      <dgm:t>
        <a:bodyPr/>
        <a:lstStyle/>
        <a:p>
          <a:endParaRPr lang="en-US"/>
        </a:p>
      </dgm:t>
    </dgm:pt>
    <dgm:pt modelId="{9E344020-7404-47DF-A208-9224449A5A2B}" type="sibTrans" cxnId="{D345F3F0-A291-4E87-9BFB-8D9BA82CBA40}">
      <dgm:prSet/>
      <dgm:spPr/>
      <dgm:t>
        <a:bodyPr/>
        <a:lstStyle/>
        <a:p>
          <a:endParaRPr lang="en-US"/>
        </a:p>
      </dgm:t>
    </dgm:pt>
    <dgm:pt modelId="{0EDA1AAC-D5F3-4F15-ADCA-4BC632EDA5D5}" type="pres">
      <dgm:prSet presAssocID="{32BBE358-4AAE-4F31-98CF-68D24BFC19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72E648-1D81-4FE4-B678-DE5E8F38CA3E}" type="pres">
      <dgm:prSet presAssocID="{651639F1-1FA3-4F9B-8B45-9310F835582E}" presName="hierRoot1" presStyleCnt="0">
        <dgm:presLayoutVars>
          <dgm:hierBranch val="init"/>
        </dgm:presLayoutVars>
      </dgm:prSet>
      <dgm:spPr/>
    </dgm:pt>
    <dgm:pt modelId="{37E09AE5-0238-438D-9184-D1ED56A12B6C}" type="pres">
      <dgm:prSet presAssocID="{651639F1-1FA3-4F9B-8B45-9310F835582E}" presName="rootComposite1" presStyleCnt="0"/>
      <dgm:spPr/>
    </dgm:pt>
    <dgm:pt modelId="{C64A7452-A4ED-45FE-8B9D-DD411AAAAF9F}" type="pres">
      <dgm:prSet presAssocID="{651639F1-1FA3-4F9B-8B45-9310F83558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2A5D9-5E8A-4ECB-862C-9F18F62B8582}" type="pres">
      <dgm:prSet presAssocID="{651639F1-1FA3-4F9B-8B45-9310F83558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D2D28A7-F394-4087-A28B-BFA19743205C}" type="pres">
      <dgm:prSet presAssocID="{651639F1-1FA3-4F9B-8B45-9310F835582E}" presName="hierChild2" presStyleCnt="0"/>
      <dgm:spPr/>
    </dgm:pt>
    <dgm:pt modelId="{D3024D51-9E6E-4073-9A5D-2D06AF20C03D}" type="pres">
      <dgm:prSet presAssocID="{937DF8AF-5A20-406C-9976-09CBC3A0CB0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5209EFF-95D1-4EC2-BD25-4E03BA90FC53}" type="pres">
      <dgm:prSet presAssocID="{26A6660E-09E5-480C-8B02-BD981935581D}" presName="hierRoot2" presStyleCnt="0">
        <dgm:presLayoutVars>
          <dgm:hierBranch val="init"/>
        </dgm:presLayoutVars>
      </dgm:prSet>
      <dgm:spPr/>
    </dgm:pt>
    <dgm:pt modelId="{7F0833B2-D302-4ABC-B169-FDFA2A915A31}" type="pres">
      <dgm:prSet presAssocID="{26A6660E-09E5-480C-8B02-BD981935581D}" presName="rootComposite" presStyleCnt="0"/>
      <dgm:spPr/>
    </dgm:pt>
    <dgm:pt modelId="{229513D9-D25D-499F-A67B-635E0D4FCD89}" type="pres">
      <dgm:prSet presAssocID="{26A6660E-09E5-480C-8B02-BD981935581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8FE4C-1734-49B6-B0E5-67AD31E5975B}" type="pres">
      <dgm:prSet presAssocID="{26A6660E-09E5-480C-8B02-BD981935581D}" presName="rootConnector" presStyleLbl="node2" presStyleIdx="0" presStyleCnt="3"/>
      <dgm:spPr/>
      <dgm:t>
        <a:bodyPr/>
        <a:lstStyle/>
        <a:p>
          <a:endParaRPr lang="en-US"/>
        </a:p>
      </dgm:t>
    </dgm:pt>
    <dgm:pt modelId="{437A3523-C897-4733-AF7F-BE3920212BAB}" type="pres">
      <dgm:prSet presAssocID="{26A6660E-09E5-480C-8B02-BD981935581D}" presName="hierChild4" presStyleCnt="0"/>
      <dgm:spPr/>
    </dgm:pt>
    <dgm:pt modelId="{175AEFEB-C88E-4A05-9961-6365C172B7AD}" type="pres">
      <dgm:prSet presAssocID="{26A6660E-09E5-480C-8B02-BD981935581D}" presName="hierChild5" presStyleCnt="0"/>
      <dgm:spPr/>
    </dgm:pt>
    <dgm:pt modelId="{860329AD-9946-4A30-A3F9-4BAC534D1CDA}" type="pres">
      <dgm:prSet presAssocID="{3B32B5F4-620E-411D-B1FB-B4743B32031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50AC556-15D6-43E8-8808-2BCDE97BFC9E}" type="pres">
      <dgm:prSet presAssocID="{1258359E-6C66-43F7-ABB2-61476BFC64DD}" presName="hierRoot2" presStyleCnt="0">
        <dgm:presLayoutVars>
          <dgm:hierBranch val="init"/>
        </dgm:presLayoutVars>
      </dgm:prSet>
      <dgm:spPr/>
    </dgm:pt>
    <dgm:pt modelId="{22CE79E1-444D-4E7D-9177-4F056FEF29D9}" type="pres">
      <dgm:prSet presAssocID="{1258359E-6C66-43F7-ABB2-61476BFC64DD}" presName="rootComposite" presStyleCnt="0"/>
      <dgm:spPr/>
    </dgm:pt>
    <dgm:pt modelId="{5FD983AC-BE95-4510-B1F9-CF0FB3EB477B}" type="pres">
      <dgm:prSet presAssocID="{1258359E-6C66-43F7-ABB2-61476BFC64D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B0911-4484-42AA-8E51-E895CA9C5926}" type="pres">
      <dgm:prSet presAssocID="{1258359E-6C66-43F7-ABB2-61476BFC64DD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0A4D10-24D4-4BD8-89E8-A1DDD584F5DC}" type="pres">
      <dgm:prSet presAssocID="{1258359E-6C66-43F7-ABB2-61476BFC64DD}" presName="hierChild4" presStyleCnt="0"/>
      <dgm:spPr/>
    </dgm:pt>
    <dgm:pt modelId="{8D46DC7E-D041-430A-9799-A915E8062A23}" type="pres">
      <dgm:prSet presAssocID="{1258359E-6C66-43F7-ABB2-61476BFC64DD}" presName="hierChild5" presStyleCnt="0"/>
      <dgm:spPr/>
    </dgm:pt>
    <dgm:pt modelId="{3F54B1E9-3F55-4B52-AF8B-D65972A32619}" type="pres">
      <dgm:prSet presAssocID="{3A40627A-ADBA-48A6-821E-67371B1F0C2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3CFAEE0-BB24-40A6-9F7E-692CC5049EC0}" type="pres">
      <dgm:prSet presAssocID="{93335DC2-54EC-4398-A4C8-1FEE7A2EB3C8}" presName="hierRoot2" presStyleCnt="0">
        <dgm:presLayoutVars>
          <dgm:hierBranch val="init"/>
        </dgm:presLayoutVars>
      </dgm:prSet>
      <dgm:spPr/>
    </dgm:pt>
    <dgm:pt modelId="{457BC866-CDA4-486E-A9E6-39716F7B03AA}" type="pres">
      <dgm:prSet presAssocID="{93335DC2-54EC-4398-A4C8-1FEE7A2EB3C8}" presName="rootComposite" presStyleCnt="0"/>
      <dgm:spPr/>
    </dgm:pt>
    <dgm:pt modelId="{7D026DC4-2000-410A-AAC4-BD6453AC0C5A}" type="pres">
      <dgm:prSet presAssocID="{93335DC2-54EC-4398-A4C8-1FEE7A2EB3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8D49A-8791-4DEB-AA8D-821EF004A8C9}" type="pres">
      <dgm:prSet presAssocID="{93335DC2-54EC-4398-A4C8-1FEE7A2EB3C8}" presName="rootConnector" presStyleLbl="node2" presStyleIdx="2" presStyleCnt="3"/>
      <dgm:spPr/>
      <dgm:t>
        <a:bodyPr/>
        <a:lstStyle/>
        <a:p>
          <a:endParaRPr lang="en-US"/>
        </a:p>
      </dgm:t>
    </dgm:pt>
    <dgm:pt modelId="{94B19E3F-EE07-47E3-A31E-CC0C5BF67704}" type="pres">
      <dgm:prSet presAssocID="{93335DC2-54EC-4398-A4C8-1FEE7A2EB3C8}" presName="hierChild4" presStyleCnt="0"/>
      <dgm:spPr/>
    </dgm:pt>
    <dgm:pt modelId="{2C1AA661-942A-43DE-A20C-71550EC7F42A}" type="pres">
      <dgm:prSet presAssocID="{93335DC2-54EC-4398-A4C8-1FEE7A2EB3C8}" presName="hierChild5" presStyleCnt="0"/>
      <dgm:spPr/>
    </dgm:pt>
    <dgm:pt modelId="{76908D5E-2698-41D0-959F-86E842A1566C}" type="pres">
      <dgm:prSet presAssocID="{651639F1-1FA3-4F9B-8B45-9310F835582E}" presName="hierChild3" presStyleCnt="0"/>
      <dgm:spPr/>
    </dgm:pt>
  </dgm:ptLst>
  <dgm:cxnLst>
    <dgm:cxn modelId="{5CFB31B6-BD49-4AE6-AA02-5530D1AAF7C7}" srcId="{651639F1-1FA3-4F9B-8B45-9310F835582E}" destId="{26A6660E-09E5-480C-8B02-BD981935581D}" srcOrd="0" destOrd="0" parTransId="{937DF8AF-5A20-406C-9976-09CBC3A0CB05}" sibTransId="{5289D910-786D-4CC6-86A5-51AD6E362506}"/>
    <dgm:cxn modelId="{7B82CB95-B202-4360-A055-EF0EE125AFCC}" type="presOf" srcId="{3A40627A-ADBA-48A6-821E-67371B1F0C22}" destId="{3F54B1E9-3F55-4B52-AF8B-D65972A32619}" srcOrd="0" destOrd="0" presId="urn:microsoft.com/office/officeart/2005/8/layout/orgChart1"/>
    <dgm:cxn modelId="{488083B3-ADBF-4EE8-BB24-1E11079F8B1A}" type="presOf" srcId="{3B32B5F4-620E-411D-B1FB-B4743B320310}" destId="{860329AD-9946-4A30-A3F9-4BAC534D1CDA}" srcOrd="0" destOrd="0" presId="urn:microsoft.com/office/officeart/2005/8/layout/orgChart1"/>
    <dgm:cxn modelId="{8AA3E9A8-9550-47D1-9C91-6F0752BE049E}" srcId="{651639F1-1FA3-4F9B-8B45-9310F835582E}" destId="{1258359E-6C66-43F7-ABB2-61476BFC64DD}" srcOrd="1" destOrd="0" parTransId="{3B32B5F4-620E-411D-B1FB-B4743B320310}" sibTransId="{8F94B123-1027-4FAF-9FC6-080F69B7267D}"/>
    <dgm:cxn modelId="{FC122C3E-9F7A-4CA3-976B-D6823C6E6E71}" type="presOf" srcId="{651639F1-1FA3-4F9B-8B45-9310F835582E}" destId="{C64A7452-A4ED-45FE-8B9D-DD411AAAAF9F}" srcOrd="0" destOrd="0" presId="urn:microsoft.com/office/officeart/2005/8/layout/orgChart1"/>
    <dgm:cxn modelId="{D92A4FA2-09F3-4AC8-B398-E71698C2AE5A}" srcId="{32BBE358-4AAE-4F31-98CF-68D24BFC1915}" destId="{651639F1-1FA3-4F9B-8B45-9310F835582E}" srcOrd="0" destOrd="0" parTransId="{614D997F-1465-481B-9FB3-0EA927A4C01D}" sibTransId="{5EACFB43-95F4-4B78-8F0B-0BE540391150}"/>
    <dgm:cxn modelId="{A1780101-B1C2-47ED-8BCD-E4A560DA1C4B}" type="presOf" srcId="{1258359E-6C66-43F7-ABB2-61476BFC64DD}" destId="{5EEB0911-4484-42AA-8E51-E895CA9C5926}" srcOrd="1" destOrd="0" presId="urn:microsoft.com/office/officeart/2005/8/layout/orgChart1"/>
    <dgm:cxn modelId="{5225C997-2586-45C3-9B6A-22EA2FA561F7}" type="presOf" srcId="{32BBE358-4AAE-4F31-98CF-68D24BFC1915}" destId="{0EDA1AAC-D5F3-4F15-ADCA-4BC632EDA5D5}" srcOrd="0" destOrd="0" presId="urn:microsoft.com/office/officeart/2005/8/layout/orgChart1"/>
    <dgm:cxn modelId="{B00D7FE7-086F-4746-9B98-95A87237C316}" type="presOf" srcId="{26A6660E-09E5-480C-8B02-BD981935581D}" destId="{80D8FE4C-1734-49B6-B0E5-67AD31E5975B}" srcOrd="1" destOrd="0" presId="urn:microsoft.com/office/officeart/2005/8/layout/orgChart1"/>
    <dgm:cxn modelId="{77D18F3F-8D42-4305-8181-9D8AB21311AD}" type="presOf" srcId="{937DF8AF-5A20-406C-9976-09CBC3A0CB05}" destId="{D3024D51-9E6E-4073-9A5D-2D06AF20C03D}" srcOrd="0" destOrd="0" presId="urn:microsoft.com/office/officeart/2005/8/layout/orgChart1"/>
    <dgm:cxn modelId="{706C5314-0020-40BF-B3A3-27DA70EAC893}" type="presOf" srcId="{26A6660E-09E5-480C-8B02-BD981935581D}" destId="{229513D9-D25D-499F-A67B-635E0D4FCD89}" srcOrd="0" destOrd="0" presId="urn:microsoft.com/office/officeart/2005/8/layout/orgChart1"/>
    <dgm:cxn modelId="{99AD6F09-F48F-4029-A340-DA876E3E0123}" type="presOf" srcId="{93335DC2-54EC-4398-A4C8-1FEE7A2EB3C8}" destId="{7D026DC4-2000-410A-AAC4-BD6453AC0C5A}" srcOrd="0" destOrd="0" presId="urn:microsoft.com/office/officeart/2005/8/layout/orgChart1"/>
    <dgm:cxn modelId="{643F4C5F-4080-4895-BDFE-BC1B066CBEB4}" type="presOf" srcId="{93335DC2-54EC-4398-A4C8-1FEE7A2EB3C8}" destId="{3148D49A-8791-4DEB-AA8D-821EF004A8C9}" srcOrd="1" destOrd="0" presId="urn:microsoft.com/office/officeart/2005/8/layout/orgChart1"/>
    <dgm:cxn modelId="{D345F3F0-A291-4E87-9BFB-8D9BA82CBA40}" srcId="{651639F1-1FA3-4F9B-8B45-9310F835582E}" destId="{93335DC2-54EC-4398-A4C8-1FEE7A2EB3C8}" srcOrd="2" destOrd="0" parTransId="{3A40627A-ADBA-48A6-821E-67371B1F0C22}" sibTransId="{9E344020-7404-47DF-A208-9224449A5A2B}"/>
    <dgm:cxn modelId="{755C5BEF-A546-473E-9E0E-B8A951AFDA63}" type="presOf" srcId="{651639F1-1FA3-4F9B-8B45-9310F835582E}" destId="{4CD2A5D9-5E8A-4ECB-862C-9F18F62B8582}" srcOrd="1" destOrd="0" presId="urn:microsoft.com/office/officeart/2005/8/layout/orgChart1"/>
    <dgm:cxn modelId="{AC8AE9B4-1A30-42B5-910A-BA3926BCAE42}" type="presOf" srcId="{1258359E-6C66-43F7-ABB2-61476BFC64DD}" destId="{5FD983AC-BE95-4510-B1F9-CF0FB3EB477B}" srcOrd="0" destOrd="0" presId="urn:microsoft.com/office/officeart/2005/8/layout/orgChart1"/>
    <dgm:cxn modelId="{71D9544D-9161-4073-A1F8-3E1A026A39AA}" type="presParOf" srcId="{0EDA1AAC-D5F3-4F15-ADCA-4BC632EDA5D5}" destId="{D872E648-1D81-4FE4-B678-DE5E8F38CA3E}" srcOrd="0" destOrd="0" presId="urn:microsoft.com/office/officeart/2005/8/layout/orgChart1"/>
    <dgm:cxn modelId="{8FAF05F7-E44F-4BFA-BE59-0BCD45A6EA24}" type="presParOf" srcId="{D872E648-1D81-4FE4-B678-DE5E8F38CA3E}" destId="{37E09AE5-0238-438D-9184-D1ED56A12B6C}" srcOrd="0" destOrd="0" presId="urn:microsoft.com/office/officeart/2005/8/layout/orgChart1"/>
    <dgm:cxn modelId="{2430D97B-51ED-4CB2-904D-866B4BBCC03F}" type="presParOf" srcId="{37E09AE5-0238-438D-9184-D1ED56A12B6C}" destId="{C64A7452-A4ED-45FE-8B9D-DD411AAAAF9F}" srcOrd="0" destOrd="0" presId="urn:microsoft.com/office/officeart/2005/8/layout/orgChart1"/>
    <dgm:cxn modelId="{5DBE5584-0945-443B-94C6-F3048F576EC6}" type="presParOf" srcId="{37E09AE5-0238-438D-9184-D1ED56A12B6C}" destId="{4CD2A5D9-5E8A-4ECB-862C-9F18F62B8582}" srcOrd="1" destOrd="0" presId="urn:microsoft.com/office/officeart/2005/8/layout/orgChart1"/>
    <dgm:cxn modelId="{C9D6EEAD-E3D0-4E3E-92B8-0DC0C88F2604}" type="presParOf" srcId="{D872E648-1D81-4FE4-B678-DE5E8F38CA3E}" destId="{BD2D28A7-F394-4087-A28B-BFA19743205C}" srcOrd="1" destOrd="0" presId="urn:microsoft.com/office/officeart/2005/8/layout/orgChart1"/>
    <dgm:cxn modelId="{926410DA-3F32-4020-B350-72D0D26CE4D0}" type="presParOf" srcId="{BD2D28A7-F394-4087-A28B-BFA19743205C}" destId="{D3024D51-9E6E-4073-9A5D-2D06AF20C03D}" srcOrd="0" destOrd="0" presId="urn:microsoft.com/office/officeart/2005/8/layout/orgChart1"/>
    <dgm:cxn modelId="{025602A0-228B-42B6-BD17-3848655629A1}" type="presParOf" srcId="{BD2D28A7-F394-4087-A28B-BFA19743205C}" destId="{15209EFF-95D1-4EC2-BD25-4E03BA90FC53}" srcOrd="1" destOrd="0" presId="urn:microsoft.com/office/officeart/2005/8/layout/orgChart1"/>
    <dgm:cxn modelId="{09BCA7A7-D549-4D6C-AB63-8EFE73F377CC}" type="presParOf" srcId="{15209EFF-95D1-4EC2-BD25-4E03BA90FC53}" destId="{7F0833B2-D302-4ABC-B169-FDFA2A915A31}" srcOrd="0" destOrd="0" presId="urn:microsoft.com/office/officeart/2005/8/layout/orgChart1"/>
    <dgm:cxn modelId="{45A96049-05E3-4E11-939F-DA1454B2D999}" type="presParOf" srcId="{7F0833B2-D302-4ABC-B169-FDFA2A915A31}" destId="{229513D9-D25D-499F-A67B-635E0D4FCD89}" srcOrd="0" destOrd="0" presId="urn:microsoft.com/office/officeart/2005/8/layout/orgChart1"/>
    <dgm:cxn modelId="{0A6C6101-7B13-4B8F-A629-23DDF10CE030}" type="presParOf" srcId="{7F0833B2-D302-4ABC-B169-FDFA2A915A31}" destId="{80D8FE4C-1734-49B6-B0E5-67AD31E5975B}" srcOrd="1" destOrd="0" presId="urn:microsoft.com/office/officeart/2005/8/layout/orgChart1"/>
    <dgm:cxn modelId="{ED473BEE-EFB8-4E77-BF1D-36663570120A}" type="presParOf" srcId="{15209EFF-95D1-4EC2-BD25-4E03BA90FC53}" destId="{437A3523-C897-4733-AF7F-BE3920212BAB}" srcOrd="1" destOrd="0" presId="urn:microsoft.com/office/officeart/2005/8/layout/orgChart1"/>
    <dgm:cxn modelId="{59DCD177-3D98-4FD6-9223-39AE42CDBCE2}" type="presParOf" srcId="{15209EFF-95D1-4EC2-BD25-4E03BA90FC53}" destId="{175AEFEB-C88E-4A05-9961-6365C172B7AD}" srcOrd="2" destOrd="0" presId="urn:microsoft.com/office/officeart/2005/8/layout/orgChart1"/>
    <dgm:cxn modelId="{BDB77D30-6B0A-43A7-99EF-849374CAFE18}" type="presParOf" srcId="{BD2D28A7-F394-4087-A28B-BFA19743205C}" destId="{860329AD-9946-4A30-A3F9-4BAC534D1CDA}" srcOrd="2" destOrd="0" presId="urn:microsoft.com/office/officeart/2005/8/layout/orgChart1"/>
    <dgm:cxn modelId="{6DDE6434-B88F-4FFF-AD0F-79EAF1021576}" type="presParOf" srcId="{BD2D28A7-F394-4087-A28B-BFA19743205C}" destId="{450AC556-15D6-43E8-8808-2BCDE97BFC9E}" srcOrd="3" destOrd="0" presId="urn:microsoft.com/office/officeart/2005/8/layout/orgChart1"/>
    <dgm:cxn modelId="{877A320D-4FC0-4513-8BAF-D27549D302F2}" type="presParOf" srcId="{450AC556-15D6-43E8-8808-2BCDE97BFC9E}" destId="{22CE79E1-444D-4E7D-9177-4F056FEF29D9}" srcOrd="0" destOrd="0" presId="urn:microsoft.com/office/officeart/2005/8/layout/orgChart1"/>
    <dgm:cxn modelId="{B15D1DED-7769-427D-9F99-16D966527BB2}" type="presParOf" srcId="{22CE79E1-444D-4E7D-9177-4F056FEF29D9}" destId="{5FD983AC-BE95-4510-B1F9-CF0FB3EB477B}" srcOrd="0" destOrd="0" presId="urn:microsoft.com/office/officeart/2005/8/layout/orgChart1"/>
    <dgm:cxn modelId="{860A7C32-8621-4AE2-81BD-2C60569ED612}" type="presParOf" srcId="{22CE79E1-444D-4E7D-9177-4F056FEF29D9}" destId="{5EEB0911-4484-42AA-8E51-E895CA9C5926}" srcOrd="1" destOrd="0" presId="urn:microsoft.com/office/officeart/2005/8/layout/orgChart1"/>
    <dgm:cxn modelId="{1B5261BC-2D11-49FF-9373-EB2660D13F6A}" type="presParOf" srcId="{450AC556-15D6-43E8-8808-2BCDE97BFC9E}" destId="{1F0A4D10-24D4-4BD8-89E8-A1DDD584F5DC}" srcOrd="1" destOrd="0" presId="urn:microsoft.com/office/officeart/2005/8/layout/orgChart1"/>
    <dgm:cxn modelId="{D7206196-6971-4E7F-9F36-3756BC706295}" type="presParOf" srcId="{450AC556-15D6-43E8-8808-2BCDE97BFC9E}" destId="{8D46DC7E-D041-430A-9799-A915E8062A23}" srcOrd="2" destOrd="0" presId="urn:microsoft.com/office/officeart/2005/8/layout/orgChart1"/>
    <dgm:cxn modelId="{4C6FAFCC-337D-4BFB-BD0E-8C8235ED0DB1}" type="presParOf" srcId="{BD2D28A7-F394-4087-A28B-BFA19743205C}" destId="{3F54B1E9-3F55-4B52-AF8B-D65972A32619}" srcOrd="4" destOrd="0" presId="urn:microsoft.com/office/officeart/2005/8/layout/orgChart1"/>
    <dgm:cxn modelId="{8C24CCD2-047D-4677-84AD-A3534474787A}" type="presParOf" srcId="{BD2D28A7-F394-4087-A28B-BFA19743205C}" destId="{A3CFAEE0-BB24-40A6-9F7E-692CC5049EC0}" srcOrd="5" destOrd="0" presId="urn:microsoft.com/office/officeart/2005/8/layout/orgChart1"/>
    <dgm:cxn modelId="{044268B8-8765-4D75-B80C-FE070633829B}" type="presParOf" srcId="{A3CFAEE0-BB24-40A6-9F7E-692CC5049EC0}" destId="{457BC866-CDA4-486E-A9E6-39716F7B03AA}" srcOrd="0" destOrd="0" presId="urn:microsoft.com/office/officeart/2005/8/layout/orgChart1"/>
    <dgm:cxn modelId="{6E25908A-E0A1-463C-9D09-EEFAF20B7AA0}" type="presParOf" srcId="{457BC866-CDA4-486E-A9E6-39716F7B03AA}" destId="{7D026DC4-2000-410A-AAC4-BD6453AC0C5A}" srcOrd="0" destOrd="0" presId="urn:microsoft.com/office/officeart/2005/8/layout/orgChart1"/>
    <dgm:cxn modelId="{7BC4F303-B697-42C3-9C69-55A062658A1A}" type="presParOf" srcId="{457BC866-CDA4-486E-A9E6-39716F7B03AA}" destId="{3148D49A-8791-4DEB-AA8D-821EF004A8C9}" srcOrd="1" destOrd="0" presId="urn:microsoft.com/office/officeart/2005/8/layout/orgChart1"/>
    <dgm:cxn modelId="{84A9D61F-2585-42FE-9904-AD1230CBE005}" type="presParOf" srcId="{A3CFAEE0-BB24-40A6-9F7E-692CC5049EC0}" destId="{94B19E3F-EE07-47E3-A31E-CC0C5BF67704}" srcOrd="1" destOrd="0" presId="urn:microsoft.com/office/officeart/2005/8/layout/orgChart1"/>
    <dgm:cxn modelId="{8A0275F3-087E-45BD-A539-A5CA4BD1589A}" type="presParOf" srcId="{A3CFAEE0-BB24-40A6-9F7E-692CC5049EC0}" destId="{2C1AA661-942A-43DE-A20C-71550EC7F42A}" srcOrd="2" destOrd="0" presId="urn:microsoft.com/office/officeart/2005/8/layout/orgChart1"/>
    <dgm:cxn modelId="{069DDD0D-FDFB-4F0B-B48A-AD206C99A2ED}" type="presParOf" srcId="{D872E648-1D81-4FE4-B678-DE5E8F38CA3E}" destId="{76908D5E-2698-41D0-959F-86E842A15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379D-2F2F-430A-B905-F5EC2DB2B9AD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81FA-7062-4FDA-8A35-E3D5EE5A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using Taft as a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81FA-7062-4FDA-8A35-E3D5EE5A0B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04ABD4-8FA4-4407-8997-BC3ECE4A092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4EB19D6-788D-4CF1-97D6-D94832518E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 smtClean="0"/>
              <a:t>Geography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477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Introduction and the 5 Themes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1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073334\Desktop\Absolute-Par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-14990"/>
            <a:ext cx="912901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6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94365"/>
            <a:ext cx="7543800" cy="50292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000" dirty="0" smtClean="0"/>
              <a:t>2. </a:t>
            </a:r>
            <a:r>
              <a:rPr lang="en-US" sz="3000" u="sng" dirty="0" smtClean="0"/>
              <a:t>Place</a:t>
            </a:r>
            <a:r>
              <a:rPr lang="en-US" sz="3000" dirty="0" smtClean="0"/>
              <a:t> – What’s it like there?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Refers to the physical and human features of a place; what makes it different from other places</a:t>
            </a:r>
          </a:p>
          <a:p>
            <a:pPr marL="384048" lvl="1" indent="0">
              <a:buNone/>
            </a:pP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914400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3276600"/>
            <a:ext cx="304800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0" y="2895600"/>
            <a:ext cx="2819400" cy="18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30" y="3065621"/>
            <a:ext cx="2900324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73" y="4639733"/>
            <a:ext cx="2438400" cy="22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65666"/>
            <a:ext cx="2637972" cy="19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4953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000" dirty="0" smtClean="0"/>
              <a:t>3. </a:t>
            </a:r>
            <a:r>
              <a:rPr lang="en-US" sz="3000" u="sng" dirty="0" smtClean="0"/>
              <a:t>Movement</a:t>
            </a:r>
            <a:r>
              <a:rPr lang="en-US" sz="3000" dirty="0" smtClean="0"/>
              <a:t> – How and why are places connected with one another?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Refers to humans interacting on the Earth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Movement of people, goods, and ideas</a:t>
            </a:r>
          </a:p>
          <a:p>
            <a:pPr marL="384048" lvl="1" indent="0">
              <a:buNone/>
            </a:pPr>
            <a:endParaRPr lang="en-US" sz="2800" dirty="0" smtClean="0"/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914400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8300"/>
            <a:ext cx="2876551" cy="21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1372"/>
            <a:ext cx="3168040" cy="21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81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"/>
            <a:ext cx="7467600" cy="5105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000" dirty="0" smtClean="0"/>
              <a:t>4. </a:t>
            </a:r>
            <a:r>
              <a:rPr lang="en-US" sz="3000" u="sng" dirty="0" smtClean="0"/>
              <a:t>Human-Environment Interaction</a:t>
            </a:r>
            <a:r>
              <a:rPr lang="en-US" sz="3000" dirty="0" smtClean="0"/>
              <a:t> – What is the relationship between humans and their environment?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Refers to how humans depend, modify, and adapt to their environment</a:t>
            </a:r>
          </a:p>
          <a:p>
            <a:pPr marL="384048" lvl="1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14400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3742575"/>
            <a:ext cx="2930236" cy="23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43434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074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"/>
            <a:ext cx="7848600" cy="4953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000" dirty="0" smtClean="0"/>
              <a:t>5. </a:t>
            </a:r>
            <a:r>
              <a:rPr lang="en-US" sz="3000" u="sng" dirty="0" smtClean="0"/>
              <a:t>Regions</a:t>
            </a:r>
            <a:r>
              <a:rPr lang="en-US" sz="3000" dirty="0" smtClean="0"/>
              <a:t> – How and why is one area similar to another?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Refers to areas with similar features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914400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703171"/>
              </p:ext>
            </p:extLst>
          </p:nvPr>
        </p:nvGraphicFramePr>
        <p:xfrm>
          <a:off x="1219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0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457200"/>
            <a:ext cx="7543800" cy="4876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Defined by official boundaries.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914400"/>
          </a:xfrm>
        </p:spPr>
        <p:txBody>
          <a:bodyPr/>
          <a:lstStyle/>
          <a:p>
            <a:r>
              <a:rPr lang="en-US" dirty="0" smtClean="0"/>
              <a:t>Formal Region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048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2" y="3889664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-304800"/>
            <a:ext cx="7696200" cy="4953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Made up of places that are linked and act as a unit; defined by their connections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914400"/>
          </a:xfrm>
        </p:spPr>
        <p:txBody>
          <a:bodyPr/>
          <a:lstStyle/>
          <a:p>
            <a:r>
              <a:rPr lang="en-US" dirty="0" smtClean="0"/>
              <a:t>Functional Region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57054"/>
            <a:ext cx="4924425" cy="332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-228600"/>
            <a:ext cx="7543800" cy="4953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Reflects human feelings and attitudes, no formal boundaries</a:t>
            </a:r>
          </a:p>
          <a:p>
            <a:pPr marL="18288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r>
              <a:rPr lang="en-US" dirty="0" smtClean="0"/>
              <a:t>Perceptual Region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13559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715" y="4267200"/>
            <a:ext cx="7543800" cy="914400"/>
          </a:xfrm>
        </p:spPr>
        <p:txBody>
          <a:bodyPr/>
          <a:lstStyle/>
          <a:p>
            <a:r>
              <a:rPr lang="en-US" dirty="0" smtClean="0"/>
              <a:t>Think!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can San Antonio be divided up into regions?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418428" cy="29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8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914400"/>
          </a:xfrm>
        </p:spPr>
        <p:txBody>
          <a:bodyPr/>
          <a:lstStyle/>
          <a:p>
            <a:r>
              <a:rPr lang="en-US" sz="7000" dirty="0" smtClean="0"/>
              <a:t>What is Geography?</a:t>
            </a:r>
            <a:endParaRPr lang="en-US" sz="7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7338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Greek origin…</a:t>
            </a:r>
          </a:p>
          <a:p>
            <a:r>
              <a:rPr lang="en-US" sz="3200" dirty="0" smtClean="0"/>
              <a:t>Geo = Earth	</a:t>
            </a:r>
            <a:r>
              <a:rPr lang="en-US" sz="3200" dirty="0" err="1" smtClean="0"/>
              <a:t>Graphy</a:t>
            </a:r>
            <a:r>
              <a:rPr lang="en-US" sz="3200" dirty="0" smtClean="0"/>
              <a:t> = Describe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69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36575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the study of Earth’s landscapes, people, places, and environments.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simply, about the world in which we live.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r>
              <a:rPr lang="en-US" dirty="0" smtClean="0"/>
              <a:t>Geography is…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876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Physical Geography – looks at Earth’s natural environments and focuses on the 4 spheres.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Ex. Oceanography, climatology, meteorology, environmental mgt., geomorphology</a:t>
            </a:r>
          </a:p>
          <a:p>
            <a:pPr marL="384048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914400"/>
          </a:xfrm>
        </p:spPr>
        <p:txBody>
          <a:bodyPr/>
          <a:lstStyle/>
          <a:p>
            <a:r>
              <a:rPr lang="en-US" dirty="0" smtClean="0"/>
              <a:t>Branches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073334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61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073334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17" y="3429000"/>
            <a:ext cx="452378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073334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429000"/>
            <a:ext cx="45699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073334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09" y="0"/>
            <a:ext cx="45778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8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6096000" cy="3657599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Human Geography – looks at the characteristics and patterns of the world’s people and the processes that shape them.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Ex. Cultural geography, economic geography, medical geography, urban geography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2000" cy="914400"/>
          </a:xfrm>
        </p:spPr>
        <p:txBody>
          <a:bodyPr/>
          <a:lstStyle/>
          <a:p>
            <a:r>
              <a:rPr lang="en-US" dirty="0"/>
              <a:t>Branches of </a:t>
            </a:r>
            <a:r>
              <a:rPr lang="en-US" dirty="0" smtClean="0"/>
              <a:t>Geography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3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073334\Desktop\31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20004"/>
            <a:ext cx="9174480" cy="68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3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872" y="1627910"/>
            <a:ext cx="7550727" cy="462049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Regional Geography – focuses on regions of all sizes across the Earth.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Ex. Urban geography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GIS (Geographic Information Science) – deals with the digital storage of information about the Earth’s surface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related – cartography (map making)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r>
              <a:rPr lang="en-US" dirty="0" smtClean="0"/>
              <a:t>Branches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571500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sz="3000" dirty="0" smtClean="0"/>
              <a:t>Each theme answers a question. The themes are all connected and can’t be understood without one another. </a:t>
            </a:r>
          </a:p>
          <a:p>
            <a:pPr marL="18288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Location</a:t>
            </a:r>
            <a:r>
              <a:rPr lang="en-US" sz="3200" dirty="0" smtClean="0"/>
              <a:t> – Where is it located?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refers to the absolute or relative spot of something on Earth.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 smtClean="0"/>
              <a:t>Absolute location</a:t>
            </a:r>
            <a:r>
              <a:rPr lang="en-US" sz="3000" dirty="0" smtClean="0"/>
              <a:t> – tells  exactly where something is located</a:t>
            </a:r>
            <a:endParaRPr lang="en-US" sz="28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 smtClean="0"/>
              <a:t>Ex. Coordinates, an address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 smtClean="0"/>
              <a:t>Relative location</a:t>
            </a:r>
            <a:r>
              <a:rPr lang="en-US" sz="3000" dirty="0" smtClean="0"/>
              <a:t> – tells location based on other places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 smtClean="0"/>
              <a:t>Ex. “in the Alamo Ranch shopping center,” “across the street from”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914400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150</TotalTime>
  <Words>412</Words>
  <Application>Microsoft Office PowerPoint</Application>
  <PresentationFormat>On-screen Show (4:3)</PresentationFormat>
  <Paragraphs>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Courier New</vt:lpstr>
      <vt:lpstr>Palatino Linotype</vt:lpstr>
      <vt:lpstr>Wingdings</vt:lpstr>
      <vt:lpstr>Elemental</vt:lpstr>
      <vt:lpstr>Geography</vt:lpstr>
      <vt:lpstr>What is Geography?</vt:lpstr>
      <vt:lpstr>Geography is…</vt:lpstr>
      <vt:lpstr>Branches of Geography</vt:lpstr>
      <vt:lpstr>PowerPoint Presentation</vt:lpstr>
      <vt:lpstr>Branches of Geography cont.</vt:lpstr>
      <vt:lpstr>PowerPoint Presentation</vt:lpstr>
      <vt:lpstr>Branches of Geography</vt:lpstr>
      <vt:lpstr>5 Themes of Geography</vt:lpstr>
      <vt:lpstr>PowerPoint Presentation</vt:lpstr>
      <vt:lpstr>5 Themes of Geography</vt:lpstr>
      <vt:lpstr>5 Themes of Geography</vt:lpstr>
      <vt:lpstr>5 Themes of Geography</vt:lpstr>
      <vt:lpstr>5 Themes of Geography</vt:lpstr>
      <vt:lpstr>Formal Region</vt:lpstr>
      <vt:lpstr>Functional Region</vt:lpstr>
      <vt:lpstr>Perceptual Region</vt:lpstr>
      <vt:lpstr>Think!    How can San Antonio be divided up into regions?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di!</dc:creator>
  <cp:lastModifiedBy>Diana Zapien</cp:lastModifiedBy>
  <cp:revision>15</cp:revision>
  <dcterms:created xsi:type="dcterms:W3CDTF">2014-08-11T02:19:52Z</dcterms:created>
  <dcterms:modified xsi:type="dcterms:W3CDTF">2015-08-24T16:43:28Z</dcterms:modified>
</cp:coreProperties>
</file>